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2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8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5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18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91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1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3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8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1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8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7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8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4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84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6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6B20-150F-4C52-B3DA-A268EB6CCF18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23EEB-E0C0-4C4B-8BFE-437561EE1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4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8: </a:t>
            </a:r>
            <a:br>
              <a:rPr lang="en-US" dirty="0" smtClean="0"/>
            </a:br>
            <a:r>
              <a:rPr lang="en-US" dirty="0" smtClean="0"/>
              <a:t>Maze: Conditionals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2714625"/>
            <a:ext cx="3514725" cy="1428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412795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http://bontips.blogspot.com/2010/08/laberintos-britanicos-de-setos.html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953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conditional?</a:t>
            </a:r>
          </a:p>
          <a:p>
            <a:r>
              <a:rPr lang="en-US" dirty="0" smtClean="0"/>
              <a:t>What kinds of choices can a bee, artist or zombie make?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1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0" dirty="0" smtClean="0"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effectLst/>
                <a:latin typeface="Arial"/>
              </a:rPr>
              <a:t>Compare properties and values using &gt;, =, &lt; symbols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effectLst/>
                <a:latin typeface="Arial"/>
              </a:rPr>
              <a:t>Translate spoken language conditional statements into a program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effectLst/>
                <a:latin typeface="Arial"/>
              </a:rPr>
              <a:t>Execute an algorithm with a conditional statement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effectLst/>
                <a:latin typeface="Arial"/>
              </a:rPr>
              <a:t>Use conditional statements to make logic-based choices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effectLst/>
                <a:latin typeface="Arial"/>
              </a:rPr>
              <a:t>Nest conditionals to analyze multiple value conditions using if, else if, else logic</a:t>
            </a:r>
          </a:p>
          <a:p>
            <a:pPr>
              <a:buFont typeface="Arial"/>
              <a:buChar char="•"/>
            </a:pPr>
            <a:r>
              <a:rPr lang="en-US" sz="2400" b="0" i="0" dirty="0" smtClean="0">
                <a:effectLst/>
                <a:latin typeface="Arial"/>
              </a:rPr>
              <a:t>Write functions that execute nested conditionals</a:t>
            </a:r>
          </a:p>
          <a:p>
            <a:pPr marL="0" indent="0">
              <a:buNone/>
            </a:pPr>
            <a:endParaRPr lang="en-US" sz="2400" b="0" i="0" dirty="0" smtClean="0"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580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828800"/>
            <a:ext cx="34051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Example: Your goal is to move the Zombie to the plant by giving directions in order using a repeat until block.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787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br>
              <a:rPr lang="en-US" dirty="0" smtClean="0"/>
            </a:br>
            <a:r>
              <a:rPr lang="en-US" sz="1800" dirty="0" smtClean="0"/>
              <a:t>( more challenging)</a:t>
            </a:r>
            <a:endParaRPr lang="en-US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19200"/>
            <a:ext cx="4381500" cy="543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68"/>
          <a:stretch/>
        </p:blipFill>
        <p:spPr bwMode="auto">
          <a:xfrm>
            <a:off x="4724400" y="3273552"/>
            <a:ext cx="205560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65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Stage 8: Maze: Conditionals</a:t>
            </a:r>
          </a:p>
          <a:p>
            <a:r>
              <a:rPr lang="en-US" dirty="0" smtClean="0"/>
              <a:t>Progress through the 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7673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51</TotalTime>
  <Words>119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Vapor Trail</vt:lpstr>
      <vt:lpstr>Stage 8:  Maze: Conditionals</vt:lpstr>
      <vt:lpstr>Objectives</vt:lpstr>
      <vt:lpstr>Example #1</vt:lpstr>
      <vt:lpstr>Example  ( more challenging)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8: Maze: Conditionals</dc:title>
  <dc:creator>ychristian</dc:creator>
  <cp:lastModifiedBy>O'Grady-Cunniff, Dianne (CCPS)</cp:lastModifiedBy>
  <cp:revision>6</cp:revision>
  <dcterms:created xsi:type="dcterms:W3CDTF">2015-07-22T12:33:05Z</dcterms:created>
  <dcterms:modified xsi:type="dcterms:W3CDTF">2015-07-25T18:58:44Z</dcterms:modified>
</cp:coreProperties>
</file>